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Libre Baskerville" panose="020B0604020202020204" charset="0"/>
      <p:regular r:id="rId18"/>
    </p:embeddedFont>
    <p:embeddedFont>
      <p:font typeface="Open Sans" panose="020B0604020202020204" charset="0"/>
      <p:regular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4179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34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Студенческий кошелёк: Умные скидки для яркой жизни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Добро пожаловать в презентацию проекта "Агрегатор студенческих скидок"! Мы здесь, чтобы рассказать, как студенты смогут экономить на всём, что им нужно и нравится.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Мы ждем вас!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Присоединяйтесь к нам, чтобы сделать студенческую жизнь ярче и доступнее. Вместе мы построим сообщество умных покупателей!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74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Свяжитесь с нами!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99817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Если у вас есть вопросы или вы хотите стать нашим партнером, свяжитесь с нами: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352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Email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8164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info@studentski-koshelek.ru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2352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Телефон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8164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+7 (XXX) XXX-XX-XX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3856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Спасибо за внимание!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82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Наши цели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6893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Почему это важно?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2738318"/>
            <a:ext cx="4196358" cy="4383048"/>
          </a:xfrm>
          <a:prstGeom prst="roundRect">
            <a:avLst>
              <a:gd name="adj" fmla="val 811"/>
            </a:avLst>
          </a:prstGeom>
          <a:solidFill>
            <a:srgbClr val="EAE8F3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2965133"/>
            <a:ext cx="680442" cy="68044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770" y="3113961"/>
            <a:ext cx="306110" cy="3826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0604" y="38723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Экономия бюджета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0604" y="4362807"/>
            <a:ext cx="37427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Студенческие годы часто связаны с ограниченным бюджетом. Наше приложение поможет значительно сократить расходы на повседневные нужды и развлечения.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2738318"/>
            <a:ext cx="4196358" cy="4383048"/>
          </a:xfrm>
          <a:prstGeom prst="roundRect">
            <a:avLst>
              <a:gd name="adj" fmla="val 811"/>
            </a:avLst>
          </a:prstGeom>
          <a:solidFill>
            <a:srgbClr val="EAE8F3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776" y="2965133"/>
            <a:ext cx="680442" cy="680442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942" y="3113961"/>
            <a:ext cx="306110" cy="3826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443776" y="3872389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Улучшение качества жизни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5443776" y="4717137"/>
            <a:ext cx="37427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Доступ к скидкам на культурные мероприятия, кафе и магазины позволит студентам наслаждаться полноценной жизнью без лишних финансовых барьеров.</a:t>
            </a:r>
            <a:endParaRPr lang="en-US" sz="1750" dirty="0"/>
          </a:p>
        </p:txBody>
      </p:sp>
      <p:sp>
        <p:nvSpPr>
          <p:cNvPr id="14" name="Shape 8"/>
          <p:cNvSpPr/>
          <p:nvPr/>
        </p:nvSpPr>
        <p:spPr>
          <a:xfrm>
            <a:off x="9640133" y="2738318"/>
            <a:ext cx="4196358" cy="4383048"/>
          </a:xfrm>
          <a:prstGeom prst="roundRect">
            <a:avLst>
              <a:gd name="adj" fmla="val 811"/>
            </a:avLst>
          </a:prstGeom>
          <a:solidFill>
            <a:srgbClr val="EAE8F3"/>
          </a:solidFill>
          <a:ln/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6948" y="2965133"/>
            <a:ext cx="680442" cy="680442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4114" y="3113961"/>
            <a:ext cx="306110" cy="382667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866948" y="3872389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Поддержка местного бизнеса</a:t>
            </a:r>
            <a:endParaRPr lang="en-US" sz="2200" dirty="0"/>
          </a:p>
        </p:txBody>
      </p:sp>
      <p:sp>
        <p:nvSpPr>
          <p:cNvPr id="18" name="Text 10"/>
          <p:cNvSpPr/>
          <p:nvPr/>
        </p:nvSpPr>
        <p:spPr>
          <a:xfrm>
            <a:off x="9866948" y="4717137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Мы создаем мост между студентами и городскими компаниями, помогая последним привлекать новую аудиторию и стимулировать продажи.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Что такое "Агрегатор студенческих скидок"?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Мы разрабатываем удобное мобильное приложение, которое станет вашим персональным путеводителем по миру выгодных предложений. Больше не нужно искать скидки по всему городу – всё собрано в одном месте!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56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Как это работает?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386840"/>
            <a:ext cx="90858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Основные функции приложения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277594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BFAF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45462"/>
            <a:ext cx="6407944" cy="12192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2435781"/>
            <a:ext cx="680442" cy="680442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614" y="2605921"/>
            <a:ext cx="272177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51084" y="3342918"/>
            <a:ext cx="28727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Поиск и фильтрация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51084" y="383333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Быстрый поиск скидок по категориям (еда, развлечения, покупки) и местоположению.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7428548" y="277594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BFAFF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2745462"/>
            <a:ext cx="6408063" cy="12192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2435781"/>
            <a:ext cx="680442" cy="680442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371" y="2605921"/>
            <a:ext cx="272177" cy="340162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685842" y="3342918"/>
            <a:ext cx="29202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Верификация скидок</a:t>
            </a:r>
            <a:endParaRPr lang="en-US" sz="2200" dirty="0"/>
          </a:p>
        </p:txBody>
      </p:sp>
      <p:sp>
        <p:nvSpPr>
          <p:cNvPr id="15" name="Text 7"/>
          <p:cNvSpPr/>
          <p:nvPr/>
        </p:nvSpPr>
        <p:spPr>
          <a:xfrm>
            <a:off x="7685842" y="383333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Наша система гарантирует актуальность и подлинность всех предложений.</a:t>
            </a:r>
            <a:endParaRPr lang="en-US" sz="1750" dirty="0"/>
          </a:p>
        </p:txBody>
      </p:sp>
      <p:sp>
        <p:nvSpPr>
          <p:cNvPr id="16" name="Shape 8"/>
          <p:cNvSpPr/>
          <p:nvPr/>
        </p:nvSpPr>
        <p:spPr>
          <a:xfrm>
            <a:off x="793790" y="5383411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BFAFF"/>
          </a:solidFill>
          <a:ln/>
        </p:spPr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352931"/>
            <a:ext cx="6407944" cy="12192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5043249"/>
            <a:ext cx="680442" cy="680442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1614" y="5213390"/>
            <a:ext cx="272177" cy="340162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1051084" y="59503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Геолокация</a:t>
            </a:r>
            <a:endParaRPr lang="en-US" sz="2200" dirty="0"/>
          </a:p>
        </p:txBody>
      </p:sp>
      <p:sp>
        <p:nvSpPr>
          <p:cNvPr id="21" name="Text 10"/>
          <p:cNvSpPr/>
          <p:nvPr/>
        </p:nvSpPr>
        <p:spPr>
          <a:xfrm>
            <a:off x="1051084" y="6440805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Находите ближайшие заведения со скидками прямо на карте города.</a:t>
            </a:r>
            <a:endParaRPr lang="en-US" sz="1750" dirty="0"/>
          </a:p>
        </p:txBody>
      </p:sp>
      <p:sp>
        <p:nvSpPr>
          <p:cNvPr id="22" name="Shape 11"/>
          <p:cNvSpPr/>
          <p:nvPr/>
        </p:nvSpPr>
        <p:spPr>
          <a:xfrm>
            <a:off x="7428548" y="5383411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BFAFF"/>
          </a:solidFill>
          <a:ln/>
        </p:spPr>
      </p:sp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5352931"/>
            <a:ext cx="6408063" cy="121920"/>
          </a:xfrm>
          <a:prstGeom prst="rect">
            <a:avLst/>
          </a:prstGeom>
        </p:spPr>
      </p:pic>
      <p:pic>
        <p:nvPicPr>
          <p:cNvPr id="24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5043249"/>
            <a:ext cx="680442" cy="680442"/>
          </a:xfrm>
          <a:prstGeom prst="rect">
            <a:avLst/>
          </a:prstGeom>
        </p:spPr>
      </p:pic>
      <p:pic>
        <p:nvPicPr>
          <p:cNvPr id="25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6371" y="5213390"/>
            <a:ext cx="272177" cy="340162"/>
          </a:xfrm>
          <a:prstGeom prst="rect">
            <a:avLst/>
          </a:prstGeom>
        </p:spPr>
      </p:pic>
      <p:sp>
        <p:nvSpPr>
          <p:cNvPr id="26" name="Text 12"/>
          <p:cNvSpPr/>
          <p:nvPr/>
        </p:nvSpPr>
        <p:spPr>
          <a:xfrm>
            <a:off x="7685842" y="5950387"/>
            <a:ext cx="34162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Цифровой студенческий</a:t>
            </a:r>
            <a:endParaRPr lang="en-US" sz="2200" dirty="0"/>
          </a:p>
        </p:txBody>
      </p:sp>
      <p:sp>
        <p:nvSpPr>
          <p:cNvPr id="27" name="Text 13"/>
          <p:cNvSpPr/>
          <p:nvPr/>
        </p:nvSpPr>
        <p:spPr>
          <a:xfrm>
            <a:off x="7685842" y="6440805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Удобное подтверждение статуса студента прямо в приложении, без лишних карт.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90324"/>
            <a:ext cx="62997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Партнеры: кто с нами?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527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Мы приглашаем к сотрудничеству местные бизнесы, готовые предложить студентам эксклюзивные скидки.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957" y="4516755"/>
            <a:ext cx="1448872" cy="9072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280" y="4516755"/>
            <a:ext cx="1448872" cy="90725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603" y="4516755"/>
            <a:ext cx="1448872" cy="907256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926" y="4516755"/>
            <a:ext cx="1448872" cy="907256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6248" y="4516755"/>
            <a:ext cx="1448872" cy="907256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6571" y="4516755"/>
            <a:ext cx="1448872" cy="9072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3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Заглядывая вперед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394460"/>
            <a:ext cx="65326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План развития проекта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4929783"/>
            <a:ext cx="13042821" cy="3048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5" name="Shape 3"/>
          <p:cNvSpPr/>
          <p:nvPr/>
        </p:nvSpPr>
        <p:spPr>
          <a:xfrm>
            <a:off x="3301960" y="4249341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6" name="Shape 4"/>
          <p:cNvSpPr/>
          <p:nvPr/>
        </p:nvSpPr>
        <p:spPr>
          <a:xfrm>
            <a:off x="3062049" y="46746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7" name="Text 5"/>
          <p:cNvSpPr/>
          <p:nvPr/>
        </p:nvSpPr>
        <p:spPr>
          <a:xfrm>
            <a:off x="3147120" y="47171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1899642" y="2443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Разработка MVP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20604" y="2933819"/>
            <a:ext cx="459331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Создание базовой версии приложения с ключевыми функциями (поиск, верификация, карта).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967293" y="4929783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11" name="Shape 9"/>
          <p:cNvSpPr/>
          <p:nvPr/>
        </p:nvSpPr>
        <p:spPr>
          <a:xfrm>
            <a:off x="5727382" y="46746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2" name="Text 10"/>
          <p:cNvSpPr/>
          <p:nvPr/>
        </p:nvSpPr>
        <p:spPr>
          <a:xfrm>
            <a:off x="5812453" y="47171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4564856" y="58370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Пилотный запуск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3685818" y="6327458"/>
            <a:ext cx="45934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Тестирование в одном городе, сбор обратной связи от студентов и партнеров.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632508" y="4249341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16" name="Shape 14"/>
          <p:cNvSpPr/>
          <p:nvPr/>
        </p:nvSpPr>
        <p:spPr>
          <a:xfrm>
            <a:off x="8392597" y="46746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7" name="Text 15"/>
          <p:cNvSpPr/>
          <p:nvPr/>
        </p:nvSpPr>
        <p:spPr>
          <a:xfrm>
            <a:off x="8477667" y="47171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7230070" y="2443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Масштабирование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6351032" y="2933819"/>
            <a:ext cx="45934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Постепенное расширение географии и привлечение новых партнеров в других городах.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11297841" y="4929783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21" name="Shape 19"/>
          <p:cNvSpPr/>
          <p:nvPr/>
        </p:nvSpPr>
        <p:spPr>
          <a:xfrm>
            <a:off x="11057930" y="46746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22" name="Text 20"/>
          <p:cNvSpPr/>
          <p:nvPr/>
        </p:nvSpPr>
        <p:spPr>
          <a:xfrm>
            <a:off x="11143000" y="47171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1"/>
          <p:cNvSpPr/>
          <p:nvPr/>
        </p:nvSpPr>
        <p:spPr>
          <a:xfrm>
            <a:off x="9895403" y="58370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Новые функции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9016365" y="6327458"/>
            <a:ext cx="45934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Добавление геймификации, персонализированных рекомендаций и социальных функций.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28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Почему стоит инвестировать в нас?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77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Растущий рынок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258502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Студенты — это огромная и активная аудитория с постоянным спросом на товары и услуги.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36927"/>
            <a:ext cx="34210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Инновационный подход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518071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Мы предлагаем уникальное решение, объединяющее технологии и потребности целевой аудитории.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2677358"/>
            <a:ext cx="34087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Социальная значимость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3258502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Проект способствует финансовой грамотности и поддержке студентов, что повышает его привлекательность.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52998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Потенциал роста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56321" y="5880973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Возможность быстрого масштабирования и интеграции с другими сервисами.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596" y="603052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Наша команда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767596" y="1165027"/>
            <a:ext cx="6225064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Кто стоит за проектом?</a:t>
            </a:r>
            <a:endParaRPr lang="en-US" sz="4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96" y="2426018"/>
            <a:ext cx="4007882" cy="400788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00770" y="6680597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Иван Петров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67596" y="7242572"/>
            <a:ext cx="4007882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Ведущий разработчик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165" y="2426018"/>
            <a:ext cx="4007882" cy="400788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51339" y="6680597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Мария Смирнова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5318165" y="7242572"/>
            <a:ext cx="4007882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Менеджер по маркетингу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8733" y="2426018"/>
            <a:ext cx="4007882" cy="400788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01908" y="6680597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Сергей Козлов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9868733" y="7242572"/>
            <a:ext cx="4007882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Бизнес-аналитик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596" y="603052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Наша команда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767596" y="1165027"/>
            <a:ext cx="6225064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Кто стоит за проектом?</a:t>
            </a:r>
            <a:endParaRPr lang="en-US" sz="4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96" y="2426018"/>
            <a:ext cx="4007882" cy="400788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00770" y="6680597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Иван Петров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67596" y="7242572"/>
            <a:ext cx="4007882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Ведущий разработчик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165" y="2426018"/>
            <a:ext cx="4007882" cy="400788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51339" y="6680597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Мария Смирнова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5318165" y="7242572"/>
            <a:ext cx="4007882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Менеджер по маркетингу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8733" y="2426018"/>
            <a:ext cx="4007882" cy="400788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01908" y="6680597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Сергей Козлов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9868733" y="7242572"/>
            <a:ext cx="4007882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Бизнес-аналитик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43141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462</Words>
  <Application>Microsoft Office PowerPoint</Application>
  <PresentationFormat>Произвольный</PresentationFormat>
  <Paragraphs>83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Calibri</vt:lpstr>
      <vt:lpstr>Arial</vt:lpstr>
      <vt:lpstr>Libre Baskerville</vt:lpstr>
      <vt:lpstr>Open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Мубаракшин Марсель Раисович</cp:lastModifiedBy>
  <cp:revision>2</cp:revision>
  <dcterms:created xsi:type="dcterms:W3CDTF">2025-09-15T12:43:13Z</dcterms:created>
  <dcterms:modified xsi:type="dcterms:W3CDTF">2025-09-15T12:44:40Z</dcterms:modified>
</cp:coreProperties>
</file>